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3" r:id="rId18"/>
    <p:sldId id="271" r:id="rId19"/>
    <p:sldId id="272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500" autoAdjust="0"/>
  </p:normalViewPr>
  <p:slideViewPr>
    <p:cSldViewPr>
      <p:cViewPr varScale="1">
        <p:scale>
          <a:sx n="74" d="100"/>
          <a:sy n="74" d="100"/>
        </p:scale>
        <p:origin x="12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0B29FE-236C-448F-B85E-4F5D38961E76}" type="datetimeFigureOut">
              <a:rPr lang="sk-SK" smtClean="0"/>
              <a:pPr/>
              <a:t>10.5.2018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D e d i n k y       4.-8. jún 2018</a:t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b="1" dirty="0" err="1" smtClean="0">
                <a:latin typeface="Times New Roman" pitchFamily="18" charset="0"/>
                <a:cs typeface="Times New Roman" pitchFamily="18" charset="0"/>
              </a:rPr>
              <a:t>Turisticko</a:t>
            </a:r>
            <a:r>
              <a:rPr lang="sk-SK" sz="4400" b="1" dirty="0" smtClean="0">
                <a:latin typeface="Times New Roman" pitchFamily="18" charset="0"/>
                <a:cs typeface="Times New Roman" pitchFamily="18" charset="0"/>
              </a:rPr>
              <a:t> - poznávací kurz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Levoča</a:t>
            </a:r>
            <a:endParaRPr lang="sk-SK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Alenka\Desktop\TPK-2013-14\levoč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1348" y="1340768"/>
            <a:ext cx="2921636" cy="1944216"/>
          </a:xfrm>
          <a:prstGeom prst="rect">
            <a:avLst/>
          </a:prstGeom>
          <a:noFill/>
        </p:spPr>
      </p:pic>
      <p:sp>
        <p:nvSpPr>
          <p:cNvPr id="7" name="Zástupný symbol textu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polovici 13. storočia bola najvýznamnejším mestom Spiša,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19. storočí strediskom  národného hnutia štúrovskej 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generácie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Architektonickým 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skvostom je renesančná 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radnica 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a kostol sv. Jakuba, ktorý  patrí medzi najväčšie gotické chrámy na  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Slovensku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Najobdivovanejším prvkom  interiéru je oltár sv. Jakuba - najvyšší drevený gotický oltár na svete. Meria takmer 19 metrov a pochádza z dielne neskorogotického rezbára Majstra Pavla z Levoče   </a:t>
            </a:r>
          </a:p>
          <a:p>
            <a:pPr algn="ctr">
              <a:buNone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Alenka\Desktop\TPK-2013-14\04-levoca-foto-igor-bobak-big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016224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Spišský hrad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400" dirty="0" smtClean="0">
                <a:latin typeface="Times New Roman" pitchFamily="18" charset="0"/>
                <a:cs typeface="Times New Roman" pitchFamily="18" charset="0"/>
              </a:rPr>
            </a:b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Spišský hrad je dokladom vývoja architektúry v hornom Uhorsku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      od 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12. do 18.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storočia </a:t>
            </a:r>
          </a:p>
          <a:p>
            <a:pPr algn="ctr"/>
            <a:endParaRPr lang="sk-SK" sz="2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Považovaný je za 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jeden z najväčších hradných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komplexov                         v 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strednej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Európe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Bol kráľovským hradom,  patril kráľovnej Alžbete Kumánskej, matke Ladislava IV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Jánovi 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Jiskrovi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    z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Brandýsa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rodu </a:t>
            </a:r>
            <a:r>
              <a:rPr lang="sk-SK" sz="2200" baseline="-25000" dirty="0" err="1" smtClean="0">
                <a:latin typeface="Times New Roman" pitchFamily="18" charset="0"/>
                <a:cs typeface="Times New Roman" pitchFamily="18" charset="0"/>
              </a:rPr>
              <a:t>Zápoľským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, ktorým ho v 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roku 1528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skonfiškovali Habsburgovci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V roku 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1531 ho dostali </a:t>
            </a:r>
            <a:r>
              <a:rPr lang="sk-SK" sz="2200" baseline="-25000" dirty="0" err="1" smtClean="0">
                <a:latin typeface="Times New Roman" pitchFamily="18" charset="0"/>
                <a:cs typeface="Times New Roman" pitchFamily="18" charset="0"/>
              </a:rPr>
              <a:t>Thurzovci</a:t>
            </a:r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sk-SK" sz="2200" baseline="-250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nich </a:t>
            </a:r>
            <a:r>
              <a:rPr lang="sk-SK" sz="2200" baseline="-25000" dirty="0" err="1" smtClean="0">
                <a:latin typeface="Times New Roman" pitchFamily="18" charset="0"/>
                <a:cs typeface="Times New Roman" pitchFamily="18" charset="0"/>
              </a:rPr>
              <a:t>Csákyovci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ktorí ho vlastnili až do roku 1945, i keď v ňom žili len do konca 17. storočia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23554" name="Picture 2" descr="C:\Users\Alenka\Desktop\TPK-2013-14\spis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5225" y="793750"/>
            <a:ext cx="5080000" cy="443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Dobšinská ľadová jaskyňa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Alenka\Desktop\TPK-2013-14\do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0238" y="1268760"/>
            <a:ext cx="1974699" cy="2736304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/>
              <a:t> </a:t>
            </a:r>
            <a:endParaRPr lang="sk-SK" dirty="0"/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Nachádza sa 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južnej časti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Spišsko-gemerského krasu v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strednotriasových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svetlých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vápencoch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Dlhá je 1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483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m, s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vertikálnym rozpätím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112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m, z väčšej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časti je vyplnená ľadom,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vyskytuje sa v nej i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klasická kvapľová výzdoba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Vchod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do jaskyne bol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známy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už v minulosti,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jej objaviteľ Eugen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Ruffíni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vstúpil do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podzemia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až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 roku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1870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Sprístupnená  je  od roku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1871 a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je    jednou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z prvých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elektricky osvetlených jaskýň na  svete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24579" name="Picture 3" descr="C:\Users\Alenka\Desktop\TPK-2013-14\ľ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2738483" cy="235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483696"/>
          </a:xfrm>
        </p:spPr>
        <p:txBody>
          <a:bodyPr>
            <a:normAutofit fontScale="92500" lnSpcReduction="20000"/>
          </a:bodyPr>
          <a:lstStyle/>
          <a:p>
            <a:r>
              <a:rPr lang="sk-SK" sz="3200" b="1" dirty="0" smtClean="0">
                <a:latin typeface="Times New Roman" pitchFamily="18" charset="0"/>
                <a:cs typeface="Times New Roman" pitchFamily="18" charset="0"/>
              </a:rPr>
              <a:t>Štítnik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základy gotickej trojloďovej baziliky pochádzajú z 13. storočia</a:t>
            </a:r>
          </a:p>
          <a:p>
            <a:pPr algn="just"/>
            <a:r>
              <a:rPr lang="sk-SK" sz="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v 14. storočí bola predĺžená hlavná loď, pristavaná sakristia                     a bočné lode</a:t>
            </a:r>
          </a:p>
          <a:p>
            <a:pPr algn="just">
              <a:buFont typeface="Wingdings" pitchFamily="2" charset="2"/>
              <a:buChar char="v"/>
            </a:pPr>
            <a:endParaRPr lang="sk-SK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zo 14. a 15. storočia pochádza fresková výzdoba kostola,           ktorá je považovaná za najrozsiahlejšiu zachovanú ukážku stredovekej nástennej maľby          na Slovensku </a:t>
            </a:r>
          </a:p>
          <a:p>
            <a:pPr algn="just"/>
            <a:endParaRPr lang="sk-SK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najstaršie maľby na severnej strane presbytéria sú z obdobia             okolo roku 1350   </a:t>
            </a:r>
          </a:p>
          <a:p>
            <a:pPr algn="just">
              <a:buFont typeface="Wingdings" pitchFamily="2" charset="2"/>
              <a:buChar char="v"/>
            </a:pPr>
            <a:endParaRPr lang="pl-PL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 interiér kostola bol vyzdobený      v niekoľkých etapách, staršie maľby boli často prekryté novými</a:t>
            </a:r>
          </a:p>
          <a:p>
            <a:pPr algn="just">
              <a:buFont typeface="Wingdings" pitchFamily="2" charset="2"/>
              <a:buChar char="v"/>
            </a:pPr>
            <a:endParaRPr lang="pl-PL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 smtClean="0">
                <a:latin typeface="Times New Roman" pitchFamily="18" charset="0"/>
                <a:cs typeface="Times New Roman" pitchFamily="18" charset="0"/>
              </a:rPr>
              <a:t>fresky boli objavené počas rozsiahlej obnovy kostola                 v rokoch 1908 - 09</a:t>
            </a:r>
          </a:p>
        </p:txBody>
      </p:sp>
      <p:pic>
        <p:nvPicPr>
          <p:cNvPr id="7" name="Zástupný symbol obsahu 6" descr="a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3717032"/>
            <a:ext cx="2160240" cy="2880319"/>
          </a:xfrm>
        </p:spPr>
      </p:pic>
      <p:pic>
        <p:nvPicPr>
          <p:cNvPr id="2050" name="Picture 2" descr="C:\Users\Alena\Desktop\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2544284" cy="1908213"/>
          </a:xfrm>
          <a:prstGeom prst="rect">
            <a:avLst/>
          </a:prstGeom>
          <a:noFill/>
        </p:spPr>
      </p:pic>
      <p:pic>
        <p:nvPicPr>
          <p:cNvPr id="2051" name="Picture 3" descr="C:\Users\Alena\Desktop\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866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Ochtinská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aragonitová jaskyňa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Predstavuje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unikátny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jav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podzemného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krasu vytvoreného v prvohorných  kryštalických vápencoch uprostred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nekrasových hornín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fylitov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Aragonitová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výplň vznikla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uzavretých podzemných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priestoroch pôsobením vzlínajúcej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alebo pomaly presakujúcej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vody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Výzdobu tvoria masívne biele obličkovité útvary, ihlice 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špirály 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drobné vejáriky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Objavená bola 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roku 1954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pre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verejnosť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sprístupnená v roku 1972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25602" name="Picture 2" descr="C:\Users\Alenka\Desktop\TPK-2013-14\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836712"/>
            <a:ext cx="2488801" cy="1872208"/>
          </a:xfrm>
          <a:prstGeom prst="rect">
            <a:avLst/>
          </a:prstGeom>
          <a:noFill/>
        </p:spPr>
      </p:pic>
      <p:pic>
        <p:nvPicPr>
          <p:cNvPr id="25603" name="Picture 3" descr="C:\Users\Alenka\Desktop\TPK-2013-14\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403359" cy="1872208"/>
          </a:xfrm>
          <a:prstGeom prst="rect">
            <a:avLst/>
          </a:prstGeom>
          <a:noFill/>
        </p:spPr>
      </p:pic>
      <p:pic>
        <p:nvPicPr>
          <p:cNvPr id="25604" name="Picture 4" descr="C:\Users\Alenka\Desktop\TPK-2013-14\a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2520280" cy="189021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68960"/>
            <a:ext cx="2376264" cy="19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Domica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lenka\Desktop\TPK-2013-14\d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268760"/>
            <a:ext cx="2966864" cy="2225148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Jaskyňa 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 Slovenskom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krase bola vytvorená eróznou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činnosťou podzemnej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rieky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Styx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sk-SK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Tvorí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jednotný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celok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 jaskyňou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Baradla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 Maďarsku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Charakteristickou výzdobou sú kaskádové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jazierka, cibuľovité stalaktity a 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pagodovité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stalagmity. </a:t>
            </a:r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Známa je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archeologickými nálezmi z neolitu,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svedčiacimi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o 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prítomnosti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človeka tzv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bukovohorskej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kultúry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C:\Users\Alenka\Desktop\TPK-2013-14\DOM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8839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Gombasecká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jaskyňa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123656"/>
          </a:xfrm>
        </p:spPr>
        <p:txBody>
          <a:bodyPr>
            <a:noAutofit/>
          </a:bodyPr>
          <a:lstStyle/>
          <a:p>
            <a:pPr algn="ctr"/>
            <a:endParaRPr lang="sk-SK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Jaskyňa bola vytvorená vo vápencoch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silického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príkrovu eróznou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činnosťou </a:t>
            </a:r>
          </a:p>
          <a:p>
            <a:pPr algn="ctr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Čierneho potoka </a:t>
            </a:r>
          </a:p>
          <a:p>
            <a:pPr algn="ctr"/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Unikátnu  výzdobu jaskyne tvoria tenké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sintrové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000" dirty="0" err="1" smtClean="0">
                <a:latin typeface="Times New Roman" pitchFamily="18" charset="0"/>
                <a:cs typeface="Times New Roman" pitchFamily="18" charset="0"/>
              </a:rPr>
              <a:t>brčká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ktoré dosahujú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  dĺžku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až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3m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Už od roku 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1964 sa v nej ako v prvej na Slovensku začala realizovať 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speleoterapia  </a:t>
            </a: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C:\Users\Alenka\Desktop\TPK-2013-14\g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836712"/>
            <a:ext cx="2381250" cy="1914525"/>
          </a:xfrm>
          <a:prstGeom prst="rect">
            <a:avLst/>
          </a:prstGeom>
          <a:noFill/>
        </p:spPr>
      </p:pic>
      <p:pic>
        <p:nvPicPr>
          <p:cNvPr id="27653" name="Picture 5" descr="C:\Users\Alenka\Desktop\TPK-2013-14\gomb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524" y="3068961"/>
            <a:ext cx="3071509" cy="2304256"/>
          </a:xfrm>
          <a:prstGeom prst="rect">
            <a:avLst/>
          </a:prstGeom>
          <a:noFill/>
        </p:spPr>
      </p:pic>
      <p:pic>
        <p:nvPicPr>
          <p:cNvPr id="27654" name="Picture 6" descr="C:\Users\Alenka\Desktop\TPK-2013-14\732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76064"/>
          </a:xfrm>
        </p:spPr>
        <p:txBody>
          <a:bodyPr>
            <a:noAutofit/>
          </a:bodyPr>
          <a:lstStyle/>
          <a:p>
            <a:r>
              <a:rPr lang="sk-SK" sz="3600" dirty="0" smtClean="0">
                <a:latin typeface="Times New Roman" pitchFamily="18" charset="0"/>
                <a:cs typeface="Times New Roman" pitchFamily="18" charset="0"/>
              </a:rPr>
              <a:t>Rožňava</a:t>
            </a:r>
            <a:endParaRPr lang="sk-SK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3600400" cy="4800600"/>
          </a:xfrm>
        </p:spPr>
        <p:txBody>
          <a:bodyPr>
            <a:noAutofit/>
          </a:bodyPr>
          <a:lstStyle/>
          <a:p>
            <a:endParaRPr lang="sk-SK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800" baseline="-25000" dirty="0" err="1" smtClean="0">
                <a:latin typeface="Times New Roman" pitchFamily="18" charset="0"/>
                <a:cs typeface="Times New Roman" pitchFamily="18" charset="0"/>
              </a:rPr>
              <a:t>ožňava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 je centrom </a:t>
            </a:r>
            <a:r>
              <a:rPr lang="sk-SK" sz="2800" baseline="-25000" dirty="0" err="1" smtClean="0">
                <a:latin typeface="Times New Roman" pitchFamily="18" charset="0"/>
                <a:cs typeface="Times New Roman" pitchFamily="18" charset="0"/>
              </a:rPr>
              <a:t>Gemera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Jej história  je spätá  s ťažbou vzácnych kovov i železnej rudy</a:t>
            </a:r>
            <a:r>
              <a:rPr lang="sk-SK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sk-SK" sz="3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Dominantou námestia je </a:t>
            </a:r>
            <a:r>
              <a:rPr lang="sk-SK" sz="2800" baseline="-25000" dirty="0" err="1" smtClean="0">
                <a:latin typeface="Times New Roman" pitchFamily="18" charset="0"/>
                <a:cs typeface="Times New Roman" pitchFamily="18" charset="0"/>
              </a:rPr>
              <a:t>neskororenesančná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 Strážna veža uprostred námestia </a:t>
            </a:r>
          </a:p>
          <a:p>
            <a:pPr algn="ctr"/>
            <a:endParaRPr lang="sk-SK" sz="2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Najcennejšou sakrálnou pamiatkou je biskupská katedrála</a:t>
            </a:r>
          </a:p>
          <a:p>
            <a:pPr algn="ctr"/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 - Kostol 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Nanebovzatia </a:t>
            </a:r>
            <a:r>
              <a:rPr lang="sk-SK" sz="2800" baseline="-25000" dirty="0" smtClean="0">
                <a:latin typeface="Times New Roman" pitchFamily="18" charset="0"/>
                <a:cs typeface="Times New Roman" pitchFamily="18" charset="0"/>
              </a:rPr>
              <a:t>Panny Márie</a:t>
            </a:r>
            <a:endParaRPr lang="sk-SK" sz="2400" b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atedral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4509120"/>
            <a:ext cx="1463040" cy="1950720"/>
          </a:xfrm>
        </p:spPr>
      </p:pic>
      <p:pic>
        <p:nvPicPr>
          <p:cNvPr id="1026" name="Picture 2" descr="C:\Users\Alena\Desktop\normal_13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68760"/>
            <a:ext cx="4235143" cy="3102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Betliar - renesančný kaštieľ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dirty="0" smtClean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lenka\Desktop\TPK-2013-14\b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134097" cy="2317551"/>
          </a:xfrm>
          <a:prstGeom prst="rect">
            <a:avLst/>
          </a:prstGeom>
          <a:noFill/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Betliarsky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 kaštieľ je typické </a:t>
            </a:r>
            <a:endParaRPr lang="sk-S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vidiecke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šľachtické sídlo nesúce </a:t>
            </a:r>
            <a:endParaRPr lang="sk-S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znaky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stavebného vývoja od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neskorej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gotiky až po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romantizmus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Stojí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 rozsiahlom anglickom parku.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Jeho história je spojená s rodom </a:t>
            </a: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Andrássyovcov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, ktorej členovia  zastávali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významné funkcie                 na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kráľovskom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dvore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Kaštieľ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často navštevovali hostia </a:t>
            </a:r>
            <a:endParaRPr lang="sk-S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aristokratických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a podnikateľských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kruhov z celého Uhorska. </a:t>
            </a:r>
            <a:endParaRPr lang="sk-S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Vo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vlastníctve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rodu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zostal </a:t>
            </a:r>
            <a:endParaRPr lang="sk-SK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až 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do roku </a:t>
            </a:r>
            <a:r>
              <a:rPr lang="sk-SK" baseline="-25000" dirty="0" smtClean="0">
                <a:latin typeface="Times New Roman" pitchFamily="18" charset="0"/>
                <a:cs typeface="Times New Roman" pitchFamily="18" charset="0"/>
              </a:rPr>
              <a:t>1945  </a:t>
            </a:r>
            <a:endParaRPr lang="sk-SK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dirty="0"/>
          </a:p>
        </p:txBody>
      </p:sp>
      <p:pic>
        <p:nvPicPr>
          <p:cNvPr id="28675" name="Picture 3" descr="C:\Users\Alenka\Desktop\TPK-2013-14\kniznic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sk-SK" sz="4000" dirty="0" smtClean="0">
                <a:latin typeface="Times New Roman" pitchFamily="18" charset="0"/>
                <a:cs typeface="Times New Roman" pitchFamily="18" charset="0"/>
              </a:rPr>
              <a:t>Kremnica</a:t>
            </a:r>
            <a:br>
              <a:rPr lang="sk-SK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Kremnica patrila medzi najbohatšie stredoveké mestá v Uhorsku. </a:t>
            </a:r>
            <a:br>
              <a:rPr kumimoji="0" lang="sk-SK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Jej bohatstvo plynulo z ťažby zlata a striebra, ktoré sa tu ťažili od 10. storočia. </a:t>
            </a:r>
            <a: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sk-SK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Dominantou mesta je neskorogotický</a:t>
            </a:r>
            <a:r>
              <a:rPr kumimoji="0" lang="sk-SK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Kostol sv. Kataríny  </a:t>
            </a:r>
            <a: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sk-SK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lenka\Desktop\TPK-2013-14\kr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204864"/>
            <a:ext cx="7596336" cy="37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Program kurzu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Pondelok	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7:30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- odchod</a:t>
            </a: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4.jún 2018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Sv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. Anton - prehliadka zámku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Banská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Štiavnica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Skupina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-Starý zámok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Skupina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Kalvária</a:t>
            </a:r>
            <a:endParaRPr lang="sk-SK" sz="18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železnica</a:t>
            </a: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8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Utorok 	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          Skupina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Hrebienok,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Studenovodský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vodopád,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Zamkovského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chata, Skalnaté pleso, Tatranská Lomnica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k-SK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5.jún 2018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Skupina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B -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Starý mlyn, prielom Hornádu, Kláštorská roklina,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Kláštorisko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 Veľký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Kyseľ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Glac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 Pod Suchým    </a:t>
            </a: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vrchom,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Geravy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Dedinky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sk-SK" sz="18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Streda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Skupina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A -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Levoča, Chrám sv. Jakuba, Spišský hrad,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Dobšinská ľadová jaskyňa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sk-SK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6.jún 2018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Skupina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Čingov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Tomášovská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Belá,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Sokolia dolina 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Glac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 Pod 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Suchým  vrchom,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Zajfy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Stratenská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píla, </a:t>
            </a: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Dedinky</a:t>
            </a:r>
          </a:p>
          <a:p>
            <a:endParaRPr lang="sk-SK" sz="18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Štvrtok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	          Kostol Štítnik,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Ochtinská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aragonitová jaskyňa,  Domica, biskupská  katedrála v Rožňave,  Betliar,      </a:t>
            </a: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7.jún</a:t>
            </a:r>
            <a:r>
              <a:rPr lang="sk-SK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20178               </a:t>
            </a:r>
            <a:r>
              <a:rPr lang="sk-SK" sz="1800" baseline="-25000" dirty="0" err="1" smtClean="0">
                <a:latin typeface="Times New Roman" pitchFamily="18" charset="0"/>
                <a:cs typeface="Times New Roman" pitchFamily="18" charset="0"/>
              </a:rPr>
              <a:t>Zejmarská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 roklina            </a:t>
            </a: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sk-SK" sz="1800" b="1" baseline="-25000" dirty="0" smtClean="0">
                <a:latin typeface="Times New Roman" pitchFamily="18" charset="0"/>
                <a:cs typeface="Times New Roman" pitchFamily="18" charset="0"/>
              </a:rPr>
              <a:t>Piatok                       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Odchod z Dediniek</a:t>
            </a:r>
          </a:p>
          <a:p>
            <a:pPr>
              <a:buNone/>
            </a:pP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8.jún 20178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Kremnica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prehliadka mestského hradu a </a:t>
            </a:r>
            <a:r>
              <a:rPr lang="sk-SK" sz="1800" baseline="-25000" dirty="0" smtClean="0">
                <a:latin typeface="Times New Roman" pitchFamily="18" charset="0"/>
                <a:cs typeface="Times New Roman" pitchFamily="18" charset="0"/>
              </a:rPr>
              <a:t>mincovne, vstup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do štôlne Andrej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sk-SK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 smtClean="0"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- Hotel Priehrada Dedinky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Zástupný symbol obsahu 3" descr="dedink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2877578" cy="2155122"/>
          </a:xfrm>
        </p:spPr>
      </p:pic>
      <p:pic>
        <p:nvPicPr>
          <p:cNvPr id="4098" name="Picture 2" descr="C:\Users\Alenka\Desktop\TPK-2013-14\43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735116" cy="2101974"/>
          </a:xfrm>
          <a:prstGeom prst="rect">
            <a:avLst/>
          </a:prstGeom>
          <a:noFill/>
        </p:spPr>
      </p:pic>
      <p:pic>
        <p:nvPicPr>
          <p:cNvPr id="6" name="Zástupný symbol obsahu 5" descr="IMG_9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132856"/>
            <a:ext cx="2908418" cy="3877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Svätý Anton</a:t>
            </a:r>
            <a:br>
              <a:rPr lang="sk-SK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 - kaštieľ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lenka\Desktop\TPK-2013-14\Svaty_an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00808"/>
            <a:ext cx="4191000" cy="2245971"/>
          </a:xfrm>
          <a:prstGeom prst="rect">
            <a:avLst/>
          </a:prstGeom>
          <a:noFill/>
        </p:spPr>
      </p:pic>
      <p:sp>
        <p:nvSpPr>
          <p:cNvPr id="9" name="Zástupný symbol textu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Monumentálny 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barokovo -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klasicistický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štvorkrídlový kaštieľ so štvorcovým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nádvorím,  s cenným pôvodným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mobiliárom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    a zbierkou loveckých trofejí  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 minulosti patril rodom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Koháryovcov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err="1" smtClean="0">
                <a:latin typeface="Times New Roman" pitchFamily="18" charset="0"/>
                <a:cs typeface="Times New Roman" pitchFamily="18" charset="0"/>
              </a:rPr>
              <a:t>Coburgovcov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kamsdetmi.info/infusions/fckfusion/images/uploads/image/muzeum/svant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695575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4800" dirty="0" smtClean="0">
                <a:latin typeface="Times New Roman" pitchFamily="18" charset="0"/>
                <a:cs typeface="Times New Roman" pitchFamily="18" charset="0"/>
              </a:rPr>
              <a:t>Banská Štiavnica</a:t>
            </a:r>
            <a:br>
              <a:rPr lang="sk-SK" sz="4800" dirty="0" smtClean="0">
                <a:latin typeface="Times New Roman" pitchFamily="18" charset="0"/>
                <a:cs typeface="Times New Roman" pitchFamily="18" charset="0"/>
              </a:rPr>
            </a:br>
            <a:endParaRPr lang="sk-SK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Starý zámok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Nový zámok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Users\Alenka\Desktop\TPK-2013-14\banska stary zamo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86371"/>
            <a:ext cx="4291012" cy="3201095"/>
          </a:xfrm>
          <a:prstGeom prst="rect">
            <a:avLst/>
          </a:prstGeom>
          <a:noFill/>
        </p:spPr>
      </p:pic>
      <p:pic>
        <p:nvPicPr>
          <p:cNvPr id="18435" name="Picture 3" descr="C:\Users\Alenka\Desktop\TPK-2013-14\novy-zamok-banska-stiavnic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7948"/>
            <a:ext cx="4289425" cy="321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Kalvária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ástupný symbol textu 9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483224" cy="51278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Nachádza sa na  vrchu </a:t>
            </a:r>
            <a:r>
              <a:rPr lang="sk-SK" sz="4400" baseline="-25000" dirty="0" err="1" smtClean="0">
                <a:latin typeface="Times New Roman" pitchFamily="18" charset="0"/>
                <a:cs typeface="Times New Roman" pitchFamily="18" charset="0"/>
              </a:rPr>
              <a:t>Scharffenberg</a:t>
            </a: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 (Ostrý vrch)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Je súborom barokových sakrálnych stavieb z polovice 18.storočia, postavená bola v rokoch 1745 - 1750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Patrí medzi najkrajšie kalvárie Európy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Vybudovali ju na podnet pátra Františka </a:t>
            </a:r>
            <a:r>
              <a:rPr lang="sk-SK" sz="4400" baseline="-25000" dirty="0" err="1" smtClean="0">
                <a:latin typeface="Times New Roman" pitchFamily="18" charset="0"/>
                <a:cs typeface="Times New Roman" pitchFamily="18" charset="0"/>
              </a:rPr>
              <a:t>Pergera</a:t>
            </a: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 z darov obyvateľov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Erby na priečeliach zastavení pripomínajú významných</a:t>
            </a:r>
            <a:r>
              <a:rPr lang="sk-SK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400" baseline="-25000" dirty="0" err="1" smtClean="0">
                <a:latin typeface="Times New Roman" pitchFamily="18" charset="0"/>
                <a:cs typeface="Times New Roman" pitchFamily="18" charset="0"/>
              </a:rPr>
              <a:t>donátorov</a:t>
            </a: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Kalvária má 17 zastavení, tri kostoly (Dolný, Horný a Sväté schody), zastavenie Žalár a Svätý hrob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 smtClean="0">
                <a:latin typeface="Times New Roman" pitchFamily="18" charset="0"/>
                <a:cs typeface="Times New Roman" pitchFamily="18" charset="0"/>
              </a:rPr>
              <a:t>Drevené reliéfy v kaplnkách predstavujú s kľúčové okamihy Ježišovho života  </a:t>
            </a:r>
          </a:p>
          <a:p>
            <a:pPr>
              <a:buNone/>
            </a:pPr>
            <a:endParaRPr lang="sk-SK" baseline="-25000" dirty="0" smtClean="0"/>
          </a:p>
          <a:p>
            <a:endParaRPr lang="sk-SK" dirty="0"/>
          </a:p>
        </p:txBody>
      </p:sp>
      <p:pic>
        <p:nvPicPr>
          <p:cNvPr id="16" name="Zástupný symbol obsahu 15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780122" cy="1449724"/>
          </a:xfrm>
        </p:spPr>
      </p:pic>
      <p:pic>
        <p:nvPicPr>
          <p:cNvPr id="1026" name="Picture 2" descr="C:\Users\Alen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517061" cy="2159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k-SK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err="1" smtClean="0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železnica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Jedinečná technická pamiatka - bývalá lesná úzkokoľajná trať, ktorá bola vybudovaná na zvážanie dreva k pílam a železnici.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Od roku 1992 preváža turistov dolinou Čierneho Hrona</a:t>
            </a:r>
          </a:p>
          <a:p>
            <a:endParaRPr lang="sk-SK" dirty="0"/>
          </a:p>
        </p:txBody>
      </p:sp>
      <p:pic>
        <p:nvPicPr>
          <p:cNvPr id="19460" name="Picture 4" descr="C:\Users\Alenka\Desktop\TPK-2013-14\čh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Vysoké Tatry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Hrebienok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Štrbské Pleso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Alenka\Desktop\TPK-2013-14\hre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9" name="Zástupný symbol obsahu 8" descr="Observatórium_Skalnaté_pleso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Autofit/>
          </a:bodyPr>
          <a:lstStyle/>
          <a:p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Prielom Hornádu, Kláštorská roklina,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Kláštorisko</a:t>
            </a:r>
            <a:r>
              <a:rPr lang="sk-SK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200" dirty="0" err="1" smtClean="0">
                <a:latin typeface="Times New Roman" pitchFamily="18" charset="0"/>
                <a:cs typeface="Times New Roman" pitchFamily="18" charset="0"/>
              </a:rPr>
              <a:t>Kyseľ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lenka\Desktop\TPK-2013-14\ho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024336" cy="2265331"/>
          </a:xfrm>
          <a:prstGeom prst="rect">
            <a:avLst/>
          </a:prstGeom>
          <a:noFill/>
        </p:spPr>
      </p:pic>
      <p:pic>
        <p:nvPicPr>
          <p:cNvPr id="21507" name="Picture 3" descr="C:\Users\Alenka\Desktop\TPK-2013-14\kl rokl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072342" cy="2304256"/>
          </a:xfrm>
          <a:prstGeom prst="rect">
            <a:avLst/>
          </a:prstGeom>
          <a:noFill/>
        </p:spPr>
      </p:pic>
      <p:pic>
        <p:nvPicPr>
          <p:cNvPr id="21508" name="Picture 4" descr="C:\Users\Alenka\Desktop\TPK-2013-14\klastorisko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067990" cy="2304256"/>
          </a:xfrm>
          <a:prstGeom prst="rect">
            <a:avLst/>
          </a:prstGeom>
          <a:noFill/>
        </p:spPr>
      </p:pic>
      <p:pic>
        <p:nvPicPr>
          <p:cNvPr id="1026" name="Picture 2" descr="C:\Users\Alena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2236</TotalTime>
  <Words>389</Words>
  <Application>Microsoft Office PowerPoint</Application>
  <PresentationFormat>Prezentácia na obrazovke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Franklin Gothic Book</vt:lpstr>
      <vt:lpstr>Franklin Gothic Medium</vt:lpstr>
      <vt:lpstr>Times New Roman</vt:lpstr>
      <vt:lpstr>Wingdings</vt:lpstr>
      <vt:lpstr>Wingdings 2</vt:lpstr>
      <vt:lpstr>Cestovanie</vt:lpstr>
      <vt:lpstr> D e d i n k y       4.-8. jún 2018 </vt:lpstr>
      <vt:lpstr>Program kurzu</vt:lpstr>
      <vt:lpstr>Ubytovanie- Hotel Priehrada Dedinky</vt:lpstr>
      <vt:lpstr>Svätý Anton  - kaštieľ</vt:lpstr>
      <vt:lpstr> Banská Štiavnica </vt:lpstr>
      <vt:lpstr>Kalvária</vt:lpstr>
      <vt:lpstr>   Čiernohronská železnica</vt:lpstr>
      <vt:lpstr>Vysoké Tatry</vt:lpstr>
      <vt:lpstr>Prielom Hornádu, Kláštorská roklina, Kláštorisko, Kyseľ</vt:lpstr>
      <vt:lpstr>Levoča</vt:lpstr>
      <vt:lpstr>Spišský hrad </vt:lpstr>
      <vt:lpstr>Dobšinská ľadová jaskyňa</vt:lpstr>
      <vt:lpstr>Prezentácia programu PowerPoint</vt:lpstr>
      <vt:lpstr>Ochtinská aragonitová jaskyňa</vt:lpstr>
      <vt:lpstr>  Domica</vt:lpstr>
      <vt:lpstr>Gombasecká jaskyňa</vt:lpstr>
      <vt:lpstr>Rožňava</vt:lpstr>
      <vt:lpstr> Betliar - renesančný kaštieľ </vt:lpstr>
      <vt:lpstr>Kremnica  Kremnica patrila medzi najbohatšie stredoveké mestá v Uhorsku.  Jej bohatstvo plynulo z ťažby zlata a striebra, ktoré sa tu ťažili od 10. storočia.  Dominantou mesta je neskorogotický Kostol sv. Kataríny 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Turisticko - poznávací kurz</dc:title>
  <dc:creator>Alenka</dc:creator>
  <cp:lastModifiedBy>Alena Golianová</cp:lastModifiedBy>
  <cp:revision>156</cp:revision>
  <dcterms:created xsi:type="dcterms:W3CDTF">2014-02-21T16:18:54Z</dcterms:created>
  <dcterms:modified xsi:type="dcterms:W3CDTF">2018-05-10T17:32:19Z</dcterms:modified>
</cp:coreProperties>
</file>